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6" autoAdjust="0"/>
    <p:restoredTop sz="86411" autoAdjust="0"/>
  </p:normalViewPr>
  <p:slideViewPr>
    <p:cSldViewPr snapToGrid="0" snapToObjects="1">
      <p:cViewPr>
        <p:scale>
          <a:sx n="100" d="100"/>
          <a:sy n="100" d="100"/>
        </p:scale>
        <p:origin x="-8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3393C-21C0-C34F-80EC-2E21E6EF8279}" type="datetimeFigureOut">
              <a:rPr lang="en-US" smtClean="0"/>
              <a:pPr/>
              <a:t>6/2/11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F158-8CB7-C644-A0FF-AD21D26AA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3393C-21C0-C34F-80EC-2E21E6EF8279}" type="datetimeFigureOut">
              <a:rPr lang="en-US" smtClean="0"/>
              <a:pPr/>
              <a:t>6/2/11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F158-8CB7-C644-A0FF-AD21D26AA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3393C-21C0-C34F-80EC-2E21E6EF8279}" type="datetimeFigureOut">
              <a:rPr lang="en-US" smtClean="0"/>
              <a:pPr/>
              <a:t>6/2/11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F158-8CB7-C644-A0FF-AD21D26AA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3393C-21C0-C34F-80EC-2E21E6EF8279}" type="datetimeFigureOut">
              <a:rPr lang="en-US" smtClean="0"/>
              <a:pPr/>
              <a:t>6/2/11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F158-8CB7-C644-A0FF-AD21D26AA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3393C-21C0-C34F-80EC-2E21E6EF8279}" type="datetimeFigureOut">
              <a:rPr lang="en-US" smtClean="0"/>
              <a:pPr/>
              <a:t>6/2/11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F158-8CB7-C644-A0FF-AD21D26AA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3393C-21C0-C34F-80EC-2E21E6EF8279}" type="datetimeFigureOut">
              <a:rPr lang="en-US" smtClean="0"/>
              <a:pPr/>
              <a:t>6/2/11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F158-8CB7-C644-A0FF-AD21D26AA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3393C-21C0-C34F-80EC-2E21E6EF8279}" type="datetimeFigureOut">
              <a:rPr lang="en-US" smtClean="0"/>
              <a:pPr/>
              <a:t>6/2/11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F158-8CB7-C644-A0FF-AD21D26AA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3393C-21C0-C34F-80EC-2E21E6EF8279}" type="datetimeFigureOut">
              <a:rPr lang="en-US" smtClean="0"/>
              <a:pPr/>
              <a:t>6/2/11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F158-8CB7-C644-A0FF-AD21D26AA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3393C-21C0-C34F-80EC-2E21E6EF8279}" type="datetimeFigureOut">
              <a:rPr lang="en-US" smtClean="0"/>
              <a:pPr/>
              <a:t>6/2/11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F158-8CB7-C644-A0FF-AD21D26AA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3393C-21C0-C34F-80EC-2E21E6EF8279}" type="datetimeFigureOut">
              <a:rPr lang="en-US" smtClean="0"/>
              <a:pPr/>
              <a:t>6/2/11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F158-8CB7-C644-A0FF-AD21D26AA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3393C-21C0-C34F-80EC-2E21E6EF8279}" type="datetimeFigureOut">
              <a:rPr lang="en-US" smtClean="0"/>
              <a:pPr/>
              <a:t>6/2/11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F158-8CB7-C644-A0FF-AD21D26AA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3393C-21C0-C34F-80EC-2E21E6EF8279}" type="datetimeFigureOut">
              <a:rPr lang="en-US" smtClean="0"/>
              <a:pPr/>
              <a:t>6/2/11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6F158-8CB7-C644-A0FF-AD21D26AA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High School</a:t>
            </a:r>
            <a:b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r>
              <a:rPr lang="en-US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/>
            </a:r>
            <a:br>
              <a:rPr lang="en-US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200" y="3371850"/>
            <a:ext cx="3810000" cy="25844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mp="http://schemas.microsoft.com/office/mac/powerpoint/2008/main">
    <mc:Choice Requires="mp">
      <p:transition xmlns:p14="http://schemas.microsoft.com/office/powerpoint/2010/main" advTm="5616">
        <p14:flip dir="r"/>
      </p:transition>
    </mc:Choice>
    <mc:Fallback xmlns:mv="urn:schemas-microsoft-com:mac:vml" xmlns="">
      <p:transition advTm="5616">
        <p:newsflash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Simile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High school is like middle school both have work and grades.</a:t>
            </a:r>
          </a:p>
          <a:p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High school is like home both have chores.</a:t>
            </a: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250" y="3975100"/>
            <a:ext cx="2095500" cy="2540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21150">
    <p:blind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Metaphor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High school is a scary monster </a:t>
            </a:r>
          </a:p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The seniors are giants of the kingdom of high school</a:t>
            </a:r>
          </a:p>
          <a:p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500" y="3289300"/>
            <a:ext cx="2247900" cy="2362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16283">
    <p:comb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A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</a:t>
            </a:r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</a:t>
            </a:r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r</a:t>
            </a:r>
            <a:r>
              <a:rPr lang="en-US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a</a:t>
            </a:r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</a:t>
            </a:r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>
                    <a:lumMod val="50000"/>
                    <a:lumOff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transition terrifies totally</a:t>
            </a:r>
          </a:p>
          <a:p>
            <a:pPr>
              <a:buNone/>
            </a:pP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>
                    <a:lumMod val="50000"/>
                    <a:lumOff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School sends students shivers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700" y="3124200"/>
            <a:ext cx="2514600" cy="192405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16149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660066"/>
                </a:solidFill>
              </a:rPr>
              <a:t>onomatopoeia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66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kikiriki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were going to high school</a:t>
            </a:r>
          </a:p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Ka </a:t>
            </a:r>
            <a:r>
              <a:rPr lang="en-US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poom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9</a:t>
            </a:r>
            <a:r>
              <a:rPr lang="en-US" b="1" baseline="300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th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grade is going to be awesome ye ha</a:t>
            </a:r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700" y="2844800"/>
            <a:ext cx="3251200" cy="208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</a:t>
            </a:r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e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</a:t>
            </a:r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n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f</a:t>
            </a: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</a:t>
            </a:r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a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i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50000"/>
                    <a:lumOff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o</a:t>
            </a: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school is the personification of learning </a:t>
            </a:r>
          </a:p>
          <a:p>
            <a:pPr>
              <a:buNone/>
            </a:pP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High school is a personification of teachers teaching students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3263900"/>
            <a:ext cx="210820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Hyperbole</a:t>
            </a:r>
            <a:endParaRPr 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High school is going to be a super awesome for all of us</a:t>
            </a:r>
          </a:p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Drugs are going to explode our education</a:t>
            </a:r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950" y="3327400"/>
            <a:ext cx="3136900" cy="3340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106</Words>
  <Application>Microsoft Macintosh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High School  </vt:lpstr>
      <vt:lpstr>Simile</vt:lpstr>
      <vt:lpstr>Metaphor</vt:lpstr>
      <vt:lpstr>Alliteration</vt:lpstr>
      <vt:lpstr>onomatopoeia</vt:lpstr>
      <vt:lpstr>Personification</vt:lpstr>
      <vt:lpstr>Hyperbole</vt:lpstr>
    </vt:vector>
  </TitlesOfParts>
  <Company>ECSD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School  </dc:title>
  <dc:creator>Eagle Schools</dc:creator>
  <cp:lastModifiedBy>ecsdtec</cp:lastModifiedBy>
  <cp:revision>5</cp:revision>
  <dcterms:created xsi:type="dcterms:W3CDTF">2011-05-31T19:32:22Z</dcterms:created>
  <dcterms:modified xsi:type="dcterms:W3CDTF">2011-06-02T21:37:49Z</dcterms:modified>
</cp:coreProperties>
</file>